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6CCE-8E3E-4F18-800C-D1B48F2A9B19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F139-795F-4957-95BF-B18372DB7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1571612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Представление экспозиции, </a:t>
            </a:r>
          </a:p>
          <a:p>
            <a:pPr algn="ctr"/>
            <a:r>
              <a:rPr lang="ru-RU" sz="4400" b="1" dirty="0" smtClean="0"/>
              <a:t>посвященной юбилею Победы.</a:t>
            </a:r>
          </a:p>
          <a:p>
            <a:pPr algn="ctr"/>
            <a:endParaRPr lang="ru-RU" sz="4400" b="1" dirty="0" smtClean="0"/>
          </a:p>
          <a:p>
            <a:pPr algn="ctr"/>
            <a:endParaRPr lang="ru-RU" sz="4400" b="1" smtClean="0"/>
          </a:p>
          <a:p>
            <a:pPr algn="ctr"/>
            <a:r>
              <a:rPr lang="ru-RU" sz="4400" b="1" dirty="0" smtClean="0"/>
              <a:t>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МАОУ СОШ № 4 г. </a:t>
            </a:r>
            <a:r>
              <a:rPr lang="ru-RU" sz="4400" b="1" dirty="0" smtClean="0"/>
              <a:t>Ишима</a:t>
            </a:r>
          </a:p>
          <a:p>
            <a:pPr algn="ctr"/>
            <a:r>
              <a:rPr lang="ru-RU" sz="4400" b="1" dirty="0" smtClean="0"/>
              <a:t>«Музей истории школы»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785794"/>
            <a:ext cx="2824570" cy="5238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SCF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857232"/>
            <a:ext cx="2714644" cy="5158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DSCF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857232"/>
            <a:ext cx="2857520" cy="5135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4692" cy="428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DSCF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DSCF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42852"/>
            <a:ext cx="4000496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F0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357694"/>
            <a:ext cx="3333741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28860" y="214290"/>
            <a:ext cx="200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Вахта Памяти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500438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F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28604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F0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876"/>
            <a:ext cx="4190997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F0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51"/>
            <a:ext cx="4572032" cy="3429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F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42852"/>
            <a:ext cx="2682851" cy="2012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F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2682851" cy="2012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F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42852"/>
            <a:ext cx="2682851" cy="2012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F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285992"/>
            <a:ext cx="828680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F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429000"/>
            <a:ext cx="2250279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F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5608" y="-391058"/>
            <a:ext cx="5140872" cy="3855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F0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359311">
            <a:off x="455007" y="681458"/>
            <a:ext cx="3640674" cy="2730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F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429000"/>
            <a:ext cx="4381499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a</cp:lastModifiedBy>
  <cp:revision>12</cp:revision>
  <dcterms:created xsi:type="dcterms:W3CDTF">2014-08-27T10:45:05Z</dcterms:created>
  <dcterms:modified xsi:type="dcterms:W3CDTF">2014-08-29T07:23:50Z</dcterms:modified>
</cp:coreProperties>
</file>